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4" r:id="rId11"/>
    <p:sldId id="332" r:id="rId12"/>
    <p:sldId id="333" r:id="rId13"/>
    <p:sldId id="335" r:id="rId14"/>
    <p:sldId id="337" r:id="rId15"/>
    <p:sldId id="338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3105150"/>
            <a:ext cx="112109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64" y="1781908"/>
            <a:ext cx="114776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04" y="3302245"/>
            <a:ext cx="1153477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538" y="3755121"/>
            <a:ext cx="11208102" cy="38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960" y="4302748"/>
            <a:ext cx="6441480" cy="350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7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85" y="1360974"/>
            <a:ext cx="118776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2498" y="2414001"/>
            <a:ext cx="1149701" cy="303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3339" y="4852401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7480" y="4836904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5104" y="5341848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4880" y="5421728"/>
            <a:ext cx="437808" cy="33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4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57387"/>
            <a:ext cx="118586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6808" y="3252124"/>
            <a:ext cx="1476776" cy="31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0864" y="3753540"/>
            <a:ext cx="8564456" cy="33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992" y="4225191"/>
            <a:ext cx="3488744" cy="357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91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943100"/>
            <a:ext cx="106203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5418" y="4457529"/>
            <a:ext cx="3247741" cy="349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8918" y="3595100"/>
            <a:ext cx="6912961" cy="420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5172" y="4103361"/>
            <a:ext cx="7352888" cy="43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4428" y="4702110"/>
            <a:ext cx="2253952" cy="327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2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8379" y="1890761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539239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28737"/>
            <a:ext cx="114966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8079" y="1331961"/>
            <a:ext cx="450517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00200"/>
            <a:ext cx="115157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0219" y="1606281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2416" y="3737352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47812"/>
            <a:ext cx="119157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1018" y="3790681"/>
            <a:ext cx="11238581" cy="354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328" y="4338817"/>
            <a:ext cx="11578132" cy="347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148" y="4869709"/>
            <a:ext cx="11238581" cy="354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7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814512"/>
            <a:ext cx="1187767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3995" y="4517135"/>
            <a:ext cx="513098" cy="325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9952" y="4540352"/>
            <a:ext cx="3028960" cy="336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31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209800"/>
            <a:ext cx="118967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562" y="3209529"/>
            <a:ext cx="4372453" cy="35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1793" y="4247739"/>
            <a:ext cx="3561552" cy="312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5280" y="4244692"/>
            <a:ext cx="3561552" cy="312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1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21" y="1240713"/>
            <a:ext cx="119157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7098" y="2779777"/>
            <a:ext cx="1001365" cy="316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0504" y="3801232"/>
            <a:ext cx="10871768" cy="313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856" y="4313576"/>
            <a:ext cx="10871768" cy="313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952" y="5816870"/>
            <a:ext cx="11267240" cy="33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380" y="6311630"/>
            <a:ext cx="11267240" cy="33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01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157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490" y="2926417"/>
            <a:ext cx="3128869" cy="35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6960" y="4942673"/>
            <a:ext cx="3729168" cy="366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6912" y="4930120"/>
            <a:ext cx="2279872" cy="366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1087" y="4930120"/>
            <a:ext cx="955139" cy="366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840" y="5462943"/>
            <a:ext cx="3640440" cy="352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7872" y="5444655"/>
            <a:ext cx="2279872" cy="366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7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2024-11-25T07:17:38Z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